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5" r:id="rId4"/>
    <p:sldId id="266" r:id="rId5"/>
    <p:sldId id="267" r:id="rId6"/>
    <p:sldId id="258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rontespizio" id="{75779E49-8E53-48CD-9927-8207741B5DCB}">
          <p14:sldIdLst>
            <p14:sldId id="256"/>
          </p14:sldIdLst>
        </p14:section>
        <p14:section name="Presentazione" id="{905060BA-5916-4B3D-845E-2868957D9463}">
          <p14:sldIdLst>
            <p14:sldId id="264"/>
            <p14:sldId id="265"/>
            <p14:sldId id="266"/>
            <p14:sldId id="267"/>
          </p14:sldIdLst>
        </p14:section>
        <p14:section name="Fine Presentazione" id="{F8BC90C5-DB0D-4561-A7EE-7A33EAD18612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D9EB"/>
    <a:srgbClr val="FFFFFF"/>
    <a:srgbClr val="9EB9DA"/>
    <a:srgbClr val="95B3D7"/>
    <a:srgbClr val="89AAD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78679-D567-48B0-AD74-35B8C777B1A2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43B0F-8C02-4A82-BB91-2A9E62BC58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618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3B0F-8C02-4A82-BB91-2A9E62BC580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8873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3B0F-8C02-4A82-BB91-2A9E62BC580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510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3B0F-8C02-4A82-BB91-2A9E62BC580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167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3B0F-8C02-4A82-BB91-2A9E62BC580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383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D075-6502-4665-999B-EF0B879B036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0923-3C4E-46E5-A948-8C38BC45A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357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D075-6502-4665-999B-EF0B879B036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0923-3C4E-46E5-A948-8C38BC45A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859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D075-6502-4665-999B-EF0B879B036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0923-3C4E-46E5-A948-8C38BC45A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88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D075-6502-4665-999B-EF0B879B036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0923-3C4E-46E5-A948-8C38BC45A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51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D075-6502-4665-999B-EF0B879B036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0923-3C4E-46E5-A948-8C38BC45A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675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D075-6502-4665-999B-EF0B879B036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0923-3C4E-46E5-A948-8C38BC45A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30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D075-6502-4665-999B-EF0B879B036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0923-3C4E-46E5-A948-8C38BC45A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320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D075-6502-4665-999B-EF0B879B036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0923-3C4E-46E5-A948-8C38BC45A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786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D075-6502-4665-999B-EF0B879B036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0923-3C4E-46E5-A948-8C38BC45A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222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D075-6502-4665-999B-EF0B879B036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0923-3C4E-46E5-A948-8C38BC45A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615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D075-6502-4665-999B-EF0B879B036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0923-3C4E-46E5-A948-8C38BC45A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174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BD075-6502-4665-999B-EF0B879B036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50923-3C4E-46E5-A948-8C38BC45A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44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npsbrescia.it/" TargetMode="External"/><Relationship Id="rId5" Type="http://schemas.openxmlformats.org/officeDocument/2006/relationships/hyperlink" Target="mailto:info@anpsbrescia.it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npsbrescia.it/" TargetMode="External"/><Relationship Id="rId5" Type="http://schemas.openxmlformats.org/officeDocument/2006/relationships/hyperlink" Target="mailto:info@anpsbrescia.it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www.trenitalia.i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npsbrescia.it/" TargetMode="External"/><Relationship Id="rId5" Type="http://schemas.openxmlformats.org/officeDocument/2006/relationships/hyperlink" Target="mailto:info@anpsbrescia.it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npsbrescia.it/" TargetMode="External"/><Relationship Id="rId5" Type="http://schemas.openxmlformats.org/officeDocument/2006/relationships/hyperlink" Target="mailto:info@anpsbrescia.it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924944"/>
            <a:ext cx="7920880" cy="1296144"/>
          </a:xfrm>
          <a:blipFill>
            <a:blip r:embed="rId2"/>
            <a:stretch>
              <a:fillRect/>
            </a:stretch>
          </a:blipFill>
        </p:spPr>
        <p:txBody>
          <a:bodyPr anchor="ctr">
            <a:normAutofit/>
          </a:bodyPr>
          <a:lstStyle/>
          <a:p>
            <a:r>
              <a:rPr lang="it-IT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Associazione Nazionale Polizia di Stato</a:t>
            </a:r>
            <a:br>
              <a:rPr lang="it-IT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Sezione «Morello Alcamo e Domenico Prosperi» di Brescia</a:t>
            </a:r>
            <a:endParaRPr lang="it-IT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4725144"/>
            <a:ext cx="7416824" cy="1584176"/>
          </a:xfrm>
        </p:spPr>
        <p:txBody>
          <a:bodyPr>
            <a:noAutofit/>
          </a:bodyPr>
          <a:lstStyle/>
          <a:p>
            <a:r>
              <a:rPr lang="it-IT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Agevolazioni viaggi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320" y="332661"/>
            <a:ext cx="1563700" cy="233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05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88640"/>
            <a:ext cx="9144000" cy="122413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Ovale 2"/>
          <p:cNvSpPr/>
          <p:nvPr/>
        </p:nvSpPr>
        <p:spPr>
          <a:xfrm>
            <a:off x="35496" y="-27384"/>
            <a:ext cx="1296144" cy="194421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>
              <a:schemeClr val="bg1">
                <a:alpha val="40000"/>
              </a:schemeClr>
            </a:glow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26" y="110905"/>
            <a:ext cx="1017284" cy="151789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971600" y="159023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ASSOCIAZIONE NAZIONALE POLIZIA DI STATO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043608" y="548680"/>
            <a:ext cx="7560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Sezione «</a:t>
            </a:r>
            <a:r>
              <a:rPr lang="it-IT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Morello Alcamo e Domenico Prosperi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c/o Questura di Brescia – Via Botticelli 4 – 030/3744788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info@anpsbrescia.it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www.anpsbrescia.it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FF9E-04CF-4A7E-B321-11EAEDEB867E}" type="datetime1">
              <a:rPr lang="it-IT" smtClean="0"/>
              <a:t>25/10/2017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ANPS BRESCIA</a:t>
            </a:r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0923-3C4E-46E5-A948-8C38BC45AD6D}" type="slidenum">
              <a:rPr lang="it-IT" smtClean="0"/>
              <a:t>2</a:t>
            </a:fld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4EC71D83-F7A3-4529-B341-052C3BA547A7}"/>
              </a:ext>
            </a:extLst>
          </p:cNvPr>
          <p:cNvSpPr/>
          <p:nvPr/>
        </p:nvSpPr>
        <p:spPr>
          <a:xfrm>
            <a:off x="457200" y="1862518"/>
            <a:ext cx="81472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CIRCOLARE DEL MINISTERO DELL'INTERNO N.559/C/5/H/177 DEL 14 LUG. 2017</a:t>
            </a:r>
          </a:p>
          <a:p>
            <a:pPr algn="just"/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Agevolazioni per i viaggi dei dipendenti della Polizia di Stato in servizio ed in quiescenza e loro familiari (coniuge e figli minorenni) sui treni Trenitalia.</a:t>
            </a:r>
          </a:p>
          <a:p>
            <a:pPr algn="just"/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Nell'ambito delle iniziative mirate all'assistenza del personale della Polizia di Stato, intraprese da questa Direzione Centrale attraverso il Servizio Assistenza ed Attività Sociali, in data 13 luglio 2017, è stato sottoscritto l'allegato Accordo con la Società Trenitalia S.p.A., per agevolazioni sull'acquisto di biglietti ferroviari per viaggi sui treni di media e lunga percorrenza del territorio italiano, a favore dei dipendenti della Polizia di Stato in servizio ed in quiescenza ed i loro familiari (coniuge e figli minorenni), valido fino al 31 dicembre 2017.</a:t>
            </a:r>
          </a:p>
        </p:txBody>
      </p:sp>
    </p:spTree>
    <p:extLst>
      <p:ext uri="{BB962C8B-B14F-4D97-AF65-F5344CB8AC3E}">
        <p14:creationId xmlns:p14="http://schemas.microsoft.com/office/powerpoint/2010/main" val="352996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88640"/>
            <a:ext cx="9144000" cy="122413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Ovale 2"/>
          <p:cNvSpPr/>
          <p:nvPr/>
        </p:nvSpPr>
        <p:spPr>
          <a:xfrm>
            <a:off x="35496" y="-27384"/>
            <a:ext cx="1296144" cy="194421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>
              <a:schemeClr val="bg1">
                <a:alpha val="40000"/>
              </a:schemeClr>
            </a:glow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26" y="110905"/>
            <a:ext cx="1017284" cy="151789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971600" y="159023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ASSOCIAZIONE NAZIONALE POLIZIA DI STATO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043608" y="548680"/>
            <a:ext cx="7560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Sezione «</a:t>
            </a:r>
            <a:r>
              <a:rPr lang="it-IT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Morello Alcamo e Domenico Prosperi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c/o Questura di Brescia – Via Botticelli 4 – 030/3744788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info@anpsbrescia.it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www.anpsbrescia.it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FF9E-04CF-4A7E-B321-11EAEDEB867E}" type="datetime1">
              <a:rPr lang="it-IT" smtClean="0"/>
              <a:t>25/10/2017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ANPS BRESCIA</a:t>
            </a:r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0923-3C4E-46E5-A948-8C38BC45AD6D}" type="slidenum">
              <a:rPr lang="it-IT" smtClean="0"/>
              <a:t>3</a:t>
            </a:fld>
            <a:endParaRPr lang="it-IT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3BE69D0-C718-4E17-9B0A-1AEDA5E6FCF1}"/>
              </a:ext>
            </a:extLst>
          </p:cNvPr>
          <p:cNvSpPr/>
          <p:nvPr/>
        </p:nvSpPr>
        <p:spPr>
          <a:xfrm>
            <a:off x="1691680" y="1887215"/>
            <a:ext cx="5769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L'Accordo prevede le seguenti agevolazioni: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0EC13902-6592-4C5C-A1E4-A034D447D29B}"/>
              </a:ext>
            </a:extLst>
          </p:cNvPr>
          <p:cNvSpPr/>
          <p:nvPr/>
        </p:nvSpPr>
        <p:spPr>
          <a:xfrm>
            <a:off x="656486" y="32215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635C944C-F9D5-4F02-B535-A6AE0BFF9188}"/>
              </a:ext>
            </a:extLst>
          </p:cNvPr>
          <p:cNvSpPr/>
          <p:nvPr/>
        </p:nvSpPr>
        <p:spPr>
          <a:xfrm>
            <a:off x="1331640" y="2824644"/>
            <a:ext cx="7355160" cy="193899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8000">
                <a:srgbClr val="9EB9DA"/>
              </a:gs>
              <a:gs pos="62000">
                <a:srgbClr val="89AAD3"/>
              </a:gs>
              <a:gs pos="100000">
                <a:srgbClr val="CBD9EB"/>
              </a:gs>
            </a:gsLst>
            <a:lin ang="16200000" scaled="1"/>
          </a:gradFill>
        </p:spPr>
        <p:txBody>
          <a:bodyPr wrap="square">
            <a:spAutoFit/>
          </a:bodyPr>
          <a:lstStyle/>
          <a:p>
            <a:pPr algn="just"/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Sconto del 20% sulla tariffa base adulti per l'acquisto di biglietti ferroviari di 1^ e 2^ classe o Business, Premium e Standard (con esclusione dell'Executive e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Excelsior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emessi per treni di media e lunga percorrenza in servizio interno (con esclusione dei treni regionali);</a:t>
            </a:r>
          </a:p>
        </p:txBody>
      </p:sp>
    </p:spTree>
    <p:extLst>
      <p:ext uri="{BB962C8B-B14F-4D97-AF65-F5344CB8AC3E}">
        <p14:creationId xmlns:p14="http://schemas.microsoft.com/office/powerpoint/2010/main" val="1814156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88640"/>
            <a:ext cx="9144000" cy="122413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Ovale 2"/>
          <p:cNvSpPr/>
          <p:nvPr/>
        </p:nvSpPr>
        <p:spPr>
          <a:xfrm>
            <a:off x="35496" y="-27384"/>
            <a:ext cx="1296144" cy="194421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>
              <a:schemeClr val="bg1">
                <a:alpha val="40000"/>
              </a:schemeClr>
            </a:glow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26" y="110905"/>
            <a:ext cx="1017284" cy="151789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971600" y="159023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ASSOCIAZIONE NAZIONALE POLIZIA DI STATO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043608" y="548680"/>
            <a:ext cx="7560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Sezione «</a:t>
            </a:r>
            <a:r>
              <a:rPr lang="it-IT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Morello Alcamo e Domenico Prosperi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c/o Questura di Brescia – Via Botticelli 4 – 030/3744788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info@anpsbrescia.it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www.anpsbrescia.it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FF9E-04CF-4A7E-B321-11EAEDEB867E}" type="datetime1">
              <a:rPr lang="it-IT" smtClean="0"/>
              <a:t>25/10/2017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ANPS BRESCIA</a:t>
            </a:r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0923-3C4E-46E5-A948-8C38BC45AD6D}" type="slidenum">
              <a:rPr lang="it-IT" smtClean="0"/>
              <a:t>4</a:t>
            </a:fld>
            <a:endParaRPr lang="it-IT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3BE69D0-C718-4E17-9B0A-1AEDA5E6FCF1}"/>
              </a:ext>
            </a:extLst>
          </p:cNvPr>
          <p:cNvSpPr/>
          <p:nvPr/>
        </p:nvSpPr>
        <p:spPr>
          <a:xfrm>
            <a:off x="1691680" y="1527175"/>
            <a:ext cx="5769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L'Accordo prevede le seguenti agevolazioni: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0EC13902-6592-4C5C-A1E4-A034D447D29B}"/>
              </a:ext>
            </a:extLst>
          </p:cNvPr>
          <p:cNvSpPr/>
          <p:nvPr/>
        </p:nvSpPr>
        <p:spPr>
          <a:xfrm>
            <a:off x="656486" y="32215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635C944C-F9D5-4F02-B535-A6AE0BFF9188}"/>
              </a:ext>
            </a:extLst>
          </p:cNvPr>
          <p:cNvSpPr/>
          <p:nvPr/>
        </p:nvSpPr>
        <p:spPr>
          <a:xfrm>
            <a:off x="1331640" y="2132856"/>
            <a:ext cx="7355160" cy="40934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8000">
                <a:srgbClr val="9EB9DA"/>
              </a:gs>
              <a:gs pos="62000">
                <a:srgbClr val="89AAD3"/>
              </a:gs>
              <a:gs pos="100000">
                <a:srgbClr val="CBD9EB"/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Cumulabilità dello sconto previsto del 20%  con lo sconto del 50% già contemplato da normativa per i viaggi di figli minori di 15 anni;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L'acquisto dei biglietti emessi a condizioni agevolate potrà avvenire attraverso tutti i canali di vendita Trenitalia (sito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www.trenitalia.com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 Self Service, Biglietterie di Trenitalia e Agenzie di Viaggio abilitate), utilizzando il Codice di Accordo “POLIZIA DI STATO”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biglietti acquistati saranno nominativi, rimborsabili e cambiabili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dipendenti in servizio o in quiescenza ed i loro familiari (coniuge e figli minorenni), in possesso di biglietti agevolati dovranno presentare (qualora venisse richiesto dal personale Trenitalia) il tesserino di appartenenza-tessere modello AT e BT o idoneo documento per i propri familiari</a:t>
            </a:r>
          </a:p>
        </p:txBody>
      </p:sp>
    </p:spTree>
    <p:extLst>
      <p:ext uri="{BB962C8B-B14F-4D97-AF65-F5344CB8AC3E}">
        <p14:creationId xmlns:p14="http://schemas.microsoft.com/office/powerpoint/2010/main" val="2997187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88640"/>
            <a:ext cx="9144000" cy="122413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Ovale 2"/>
          <p:cNvSpPr/>
          <p:nvPr/>
        </p:nvSpPr>
        <p:spPr>
          <a:xfrm>
            <a:off x="35496" y="-27384"/>
            <a:ext cx="1296144" cy="194421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>
              <a:schemeClr val="bg1">
                <a:alpha val="40000"/>
              </a:schemeClr>
            </a:glow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26" y="110905"/>
            <a:ext cx="1017284" cy="151789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971600" y="159023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ASSOCIAZIONE NAZIONALE POLIZIA DI STATO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043608" y="548680"/>
            <a:ext cx="7560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Sezione «</a:t>
            </a:r>
            <a:r>
              <a:rPr lang="it-IT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Morello Alcamo e Domenico Prosperi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c/o Questura di Brescia – Via Botticelli 4 – 030/3744788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info@anpsbrescia.it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www.anpsbrescia.it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FF9E-04CF-4A7E-B321-11EAEDEB867E}" type="datetime1">
              <a:rPr lang="it-IT" smtClean="0"/>
              <a:t>25/10/2017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ANPS BRESCIA</a:t>
            </a:r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0923-3C4E-46E5-A948-8C38BC45AD6D}" type="slidenum">
              <a:rPr lang="it-IT" smtClean="0"/>
              <a:t>5</a:t>
            </a:fld>
            <a:endParaRPr lang="it-IT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3BE69D0-C718-4E17-9B0A-1AEDA5E6FCF1}"/>
              </a:ext>
            </a:extLst>
          </p:cNvPr>
          <p:cNvSpPr/>
          <p:nvPr/>
        </p:nvSpPr>
        <p:spPr>
          <a:xfrm>
            <a:off x="1691680" y="1959223"/>
            <a:ext cx="5769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L'Accordo prevede le seguenti agevolazioni: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0EC13902-6592-4C5C-A1E4-A034D447D29B}"/>
              </a:ext>
            </a:extLst>
          </p:cNvPr>
          <p:cNvSpPr/>
          <p:nvPr/>
        </p:nvSpPr>
        <p:spPr>
          <a:xfrm>
            <a:off x="624271" y="300362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635C944C-F9D5-4F02-B535-A6AE0BFF9188}"/>
              </a:ext>
            </a:extLst>
          </p:cNvPr>
          <p:cNvSpPr/>
          <p:nvPr/>
        </p:nvSpPr>
        <p:spPr>
          <a:xfrm>
            <a:off x="1255719" y="3110766"/>
            <a:ext cx="7355160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8000">
                <a:srgbClr val="9EB9DA"/>
              </a:gs>
              <a:gs pos="62000">
                <a:srgbClr val="89AAD3"/>
              </a:gs>
              <a:gs pos="100000">
                <a:srgbClr val="CBD9EB"/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algn="just"/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Welcome bonus di 100 punti per le nuove iscrizioni al programma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CartaFreccia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004CDB0D-1D87-41E7-803F-FF7B2C00238A}"/>
              </a:ext>
            </a:extLst>
          </p:cNvPr>
          <p:cNvSpPr/>
          <p:nvPr/>
        </p:nvSpPr>
        <p:spPr>
          <a:xfrm>
            <a:off x="611560" y="4437112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 confidare sulla massima diffusione a tutto il personale interessato, si comunica che tutte le informazioni utili verranno, altresì, pubblicate sul Portale Intranet della Polizia di Stato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Doppiavela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nella sezione Portale &gt; Assistenza &gt; Convenzioni &gt; Finanze e Servizi &gt; Trasporti</a:t>
            </a:r>
          </a:p>
        </p:txBody>
      </p:sp>
    </p:spTree>
    <p:extLst>
      <p:ext uri="{BB962C8B-B14F-4D97-AF65-F5344CB8AC3E}">
        <p14:creationId xmlns:p14="http://schemas.microsoft.com/office/powerpoint/2010/main" val="188884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470025"/>
          </a:xfrm>
        </p:spPr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Grazie per la visione!</a:t>
            </a:r>
          </a:p>
        </p:txBody>
      </p:sp>
    </p:spTree>
    <p:extLst>
      <p:ext uri="{BB962C8B-B14F-4D97-AF65-F5344CB8AC3E}">
        <p14:creationId xmlns:p14="http://schemas.microsoft.com/office/powerpoint/2010/main" val="28203071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ANPS Brescia">
      <a:dk1>
        <a:srgbClr val="000000"/>
      </a:dk1>
      <a:lt1>
        <a:srgbClr val="FFFFFF"/>
      </a:lt1>
      <a:dk2>
        <a:srgbClr val="B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4F81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_Revocazione_PS.pptx" id="{334575A9-F272-4635-9C43-ACA3AB2A407D}" vid="{DC1B74FD-B6FC-48E5-80F6-490606A36D9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2646</TotalTime>
  <Words>578</Words>
  <Application>Microsoft Office PowerPoint</Application>
  <PresentationFormat>Presentazione su schermo (4:3)</PresentationFormat>
  <Paragraphs>53</Paragraphs>
  <Slides>6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Algerian</vt:lpstr>
      <vt:lpstr>Arial</vt:lpstr>
      <vt:lpstr>Calibri</vt:lpstr>
      <vt:lpstr>Times New Roman</vt:lpstr>
      <vt:lpstr>Tema di Office</vt:lpstr>
      <vt:lpstr>Associazione Nazionale Polizia di Stato Sezione «Morello Alcamo e Domenico Prosperi» di Brescia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per la visione!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Associazione Nazionale Polizia di Stato Sezione «Morello Alcamo e Domenico Prosperi» di Brescia</dc:title>
  <dc:creator>Brixia</dc:creator>
  <cp:lastModifiedBy>Giacomo Comini</cp:lastModifiedBy>
  <cp:revision>64</cp:revision>
  <dcterms:created xsi:type="dcterms:W3CDTF">2017-08-25T16:29:59Z</dcterms:created>
  <dcterms:modified xsi:type="dcterms:W3CDTF">2017-10-25T16:06:23Z</dcterms:modified>
</cp:coreProperties>
</file>